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1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1E99-A377-44E1-999B-E1FE1C9AE18C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811BF-F5D9-4736-84CA-6E84DBBEA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42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fld id="{A33A9116-12BA-4B94-BA91-0E339DFBBE6F}" type="slidenum">
              <a:rPr kumimoji="0" lang="en-US" altLang="ja-JP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kumimoji="0" lang="en-US" altLang="ja-JP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itchFamily="50" charset="-128"/>
            </a:endParaRPr>
          </a:p>
        </p:txBody>
      </p:sp>
      <p:sp>
        <p:nvSpPr>
          <p:cNvPr id="310277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z="1200" smtClean="0">
                <a:solidFill>
                  <a:srgbClr val="000000"/>
                </a:solidFill>
                <a:latin typeface="Times New Roman" pitchFamily="18" charset="0"/>
              </a:rPr>
              <a:t>様式１</a:t>
            </a:r>
            <a:r>
              <a:rPr kumimoji="0" lang="en-US" altLang="ja-JP" sz="1200" smtClean="0">
                <a:solidFill>
                  <a:srgbClr val="000000"/>
                </a:solidFill>
                <a:latin typeface="Times New Roman" pitchFamily="18" charset="0"/>
              </a:rPr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90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20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93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74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59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04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94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8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56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47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CF68-3E3A-44D5-86F4-06CA64261BF7}" type="datetimeFigureOut">
              <a:rPr kumimoji="1" lang="ja-JP" altLang="en-US" smtClean="0"/>
              <a:t>2016/3/22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70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21431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 smtClean="0">
                <a:solidFill>
                  <a:srgbClr val="000000"/>
                </a:solidFill>
                <a:latin typeface="+mj-ea"/>
              </a:rPr>
              <a:t>日本認知症予防学会</a:t>
            </a:r>
            <a:r>
              <a:rPr lang="en-US" altLang="ja-JP" b="1" dirty="0" smtClean="0">
                <a:solidFill>
                  <a:srgbClr val="000000"/>
                </a:solidFill>
                <a:latin typeface="+mj-ea"/>
              </a:rPr>
              <a:t/>
            </a:r>
            <a:br>
              <a:rPr lang="en-US" altLang="ja-JP" b="1" dirty="0" smtClean="0">
                <a:solidFill>
                  <a:srgbClr val="000000"/>
                </a:solidFill>
                <a:latin typeface="+mj-ea"/>
              </a:rPr>
            </a:br>
            <a:r>
              <a:rPr lang="ja-JP" altLang="en-US" b="1" dirty="0" smtClean="0">
                <a:solidFill>
                  <a:srgbClr val="000000"/>
                </a:solidFill>
                <a:latin typeface="+mj-ea"/>
              </a:rPr>
              <a:t>ＣＯ Ｉ 開示</a:t>
            </a:r>
            <a:r>
              <a:rPr lang="en-US" altLang="ja-JP" sz="3600" b="1" dirty="0" smtClean="0">
                <a:solidFill>
                  <a:srgbClr val="000000"/>
                </a:solidFill>
                <a:latin typeface="+mj-ea"/>
              </a:rPr>
              <a:t/>
            </a:r>
            <a:br>
              <a:rPr lang="en-US" altLang="ja-JP" sz="3600" b="1" dirty="0" smtClean="0">
                <a:solidFill>
                  <a:srgbClr val="000000"/>
                </a:solidFill>
                <a:latin typeface="+mj-ea"/>
              </a:rPr>
            </a:br>
            <a:r>
              <a:rPr lang="ja-JP" altLang="en-US" sz="1400" b="1" dirty="0" smtClean="0">
                <a:solidFill>
                  <a:srgbClr val="000000"/>
                </a:solidFill>
                <a:latin typeface="+mj-ea"/>
              </a:rPr>
              <a:t>　</a:t>
            </a:r>
            <a:r>
              <a:rPr lang="en-US" altLang="ja-JP" sz="2000" b="1" i="1" dirty="0">
                <a:solidFill>
                  <a:srgbClr val="000000"/>
                </a:solidFill>
                <a:latin typeface="+mj-ea"/>
              </a:rPr>
              <a:t/>
            </a:r>
            <a:br>
              <a:rPr lang="en-US" altLang="ja-JP" sz="2000" b="1" i="1" dirty="0">
                <a:solidFill>
                  <a:srgbClr val="000000"/>
                </a:solidFill>
                <a:latin typeface="+mj-ea"/>
              </a:rPr>
            </a:br>
            <a:r>
              <a:rPr lang="ja-JP" altLang="en-US" sz="2000" b="1" i="1" smtClean="0">
                <a:solidFill>
                  <a:srgbClr val="000000"/>
                </a:solidFill>
                <a:latin typeface="+mj-ea"/>
              </a:rPr>
              <a:t>○○</a:t>
            </a:r>
            <a:r>
              <a:rPr lang="ja-JP" altLang="en-US" sz="2000" b="1" i="1" dirty="0" smtClean="0">
                <a:solidFill>
                  <a:srgbClr val="000000"/>
                </a:solidFill>
                <a:latin typeface="+mj-ea"/>
              </a:rPr>
              <a:t>大学医学部○○学科　　予防太郎　　</a:t>
            </a:r>
            <a:endParaRPr lang="en-US" altLang="ja-JP" sz="2000" b="1" i="1" dirty="0" smtClean="0">
              <a:solidFill>
                <a:srgbClr val="000000"/>
              </a:solidFill>
              <a:latin typeface="+mj-ea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445477" y="2897188"/>
            <a:ext cx="8358554" cy="357981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200" b="1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smtClean="0">
                <a:solidFill>
                  <a:srgbClr val="000000"/>
                </a:solidFill>
                <a:latin typeface="+mj-ea"/>
                <a:ea typeface="+mj-ea"/>
              </a:rPr>
              <a:t>演題</a:t>
            </a:r>
            <a:r>
              <a:rPr lang="ja-JP" altLang="en-US" sz="2200" b="1" dirty="0" smtClean="0">
                <a:solidFill>
                  <a:srgbClr val="000000"/>
                </a:solidFill>
                <a:latin typeface="+mj-ea"/>
                <a:ea typeface="+mj-ea"/>
              </a:rPr>
              <a:t>発表に関連し、開示すべき</a:t>
            </a:r>
            <a:r>
              <a:rPr lang="en-US" altLang="ja-JP" sz="2200" b="1" dirty="0" smtClean="0">
                <a:solidFill>
                  <a:srgbClr val="000000"/>
                </a:solidFill>
                <a:latin typeface="+mj-ea"/>
                <a:ea typeface="+mj-ea"/>
              </a:rPr>
              <a:t>CO I </a:t>
            </a:r>
            <a:r>
              <a:rPr lang="ja-JP" altLang="en-US" sz="2200" b="1" dirty="0" smtClean="0">
                <a:solidFill>
                  <a:srgbClr val="000000"/>
                </a:solidFill>
                <a:latin typeface="+mj-ea"/>
                <a:ea typeface="+mj-ea"/>
              </a:rPr>
              <a:t>関係にある企業などとして、</a:t>
            </a:r>
            <a:endParaRPr lang="en-US" altLang="ja-JP" sz="2200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363538" indent="-338138" eaLnBrk="1" hangingPunct="1">
              <a:lnSpc>
                <a:spcPct val="80000"/>
              </a:lnSpc>
              <a:buFontTx/>
              <a:buNone/>
              <a:tabLst>
                <a:tab pos="338138" algn="l"/>
              </a:tabLst>
            </a:pPr>
            <a:r>
              <a:rPr lang="ja-JP" altLang="en-US" sz="2600" b="1" dirty="0" smtClean="0">
                <a:solidFill>
                  <a:srgbClr val="000000"/>
                </a:solidFill>
                <a:latin typeface="+mj-ea"/>
                <a:ea typeface="+mj-ea"/>
              </a:rPr>
              <a:t>　</a:t>
            </a:r>
            <a:r>
              <a:rPr lang="ja-JP" altLang="en-US" sz="1900" b="1" smtClean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ja-JP" altLang="en-US" sz="1900" b="1" smtClean="0">
                <a:solidFill>
                  <a:srgbClr val="000000"/>
                </a:solidFill>
                <a:latin typeface="+mj-ea"/>
                <a:ea typeface="+mj-ea"/>
              </a:rPr>
              <a:t>①</a:t>
            </a:r>
            <a:r>
              <a:rPr lang="ja-JP" altLang="en-US" sz="1900" b="1" dirty="0" smtClean="0">
                <a:solidFill>
                  <a:srgbClr val="000000"/>
                </a:solidFill>
                <a:latin typeface="+mj-ea"/>
                <a:ea typeface="+mj-ea"/>
              </a:rPr>
              <a:t>顧問：　　　　　　　　　　　　　　　　 なし</a:t>
            </a:r>
            <a:endParaRPr lang="en-US" altLang="ja-JP" sz="1900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+mj-ea"/>
                <a:ea typeface="+mj-ea"/>
              </a:rPr>
              <a:t>　　②株保有・利益：　　　　　　　　　　　なし</a:t>
            </a:r>
            <a:endParaRPr lang="en-US" altLang="ja-JP" sz="1900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+mj-ea"/>
                <a:ea typeface="+mj-ea"/>
              </a:rPr>
              <a:t>　　③特許使用料：　　　　　　　　　　　　○○工業株式会社</a:t>
            </a:r>
            <a:endParaRPr lang="en-US" altLang="ja-JP" sz="1900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+mj-ea"/>
                <a:ea typeface="+mj-ea"/>
              </a:rPr>
              <a:t>　　④講演料：　　　　　　　　　　　　　　　</a:t>
            </a: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○</a:t>
            </a:r>
            <a:r>
              <a:rPr lang="ja-JP" altLang="en-US" sz="1900" b="1" dirty="0" smtClean="0">
                <a:solidFill>
                  <a:srgbClr val="000000"/>
                </a:solidFill>
                <a:latin typeface="+mj-ea"/>
                <a:ea typeface="+mj-ea"/>
              </a:rPr>
              <a:t>○製薬株式会社</a:t>
            </a:r>
            <a:endParaRPr lang="en-US" altLang="ja-JP" sz="1900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+mj-ea"/>
                <a:ea typeface="+mj-ea"/>
              </a:rPr>
              <a:t>　　⑤原稿料：　　　　　　　　　　　　  　　</a:t>
            </a: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○</a:t>
            </a:r>
            <a:r>
              <a:rPr lang="ja-JP" altLang="en-US" sz="1900" b="1" dirty="0" smtClean="0">
                <a:solidFill>
                  <a:srgbClr val="000000"/>
                </a:solidFill>
                <a:latin typeface="+mj-ea"/>
                <a:ea typeface="+mj-ea"/>
              </a:rPr>
              <a:t>○出版</a:t>
            </a:r>
            <a:endParaRPr lang="en-US" altLang="ja-JP" sz="1900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+mj-ea"/>
                <a:ea typeface="+mj-ea"/>
              </a:rPr>
              <a:t>　　⑥受託研究・共同研究費：　　　　　なし</a:t>
            </a:r>
            <a:endParaRPr lang="en-US" altLang="ja-JP" sz="1900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+mj-ea"/>
                <a:ea typeface="+mj-ea"/>
              </a:rPr>
              <a:t>　　⑦奨学寄付金：　 　　　　　　　　　　なし</a:t>
            </a:r>
            <a:endParaRPr lang="en-US" altLang="ja-JP" sz="1900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+mj-ea"/>
                <a:ea typeface="+mj-ea"/>
              </a:rPr>
              <a:t>　　⑧寄付講座所属：　　　　　　　　　　なし</a:t>
            </a:r>
            <a:endParaRPr lang="en-US" altLang="ja-JP" sz="1900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 dirty="0" smtClean="0">
                <a:solidFill>
                  <a:srgbClr val="000000"/>
                </a:solidFill>
                <a:latin typeface="+mj-ea"/>
                <a:ea typeface="+mj-ea"/>
              </a:rPr>
              <a:t>　　⑨贈答品などの報酬：　　　　 　　　なし</a:t>
            </a:r>
            <a:endParaRPr lang="en-US" altLang="ja-JP" sz="1900" b="1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900" b="1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59748" name="正方形/長方形 3"/>
          <p:cNvSpPr>
            <a:spLocks noChangeArrowheads="1"/>
          </p:cNvSpPr>
          <p:nvPr/>
        </p:nvSpPr>
        <p:spPr bwMode="auto">
          <a:xfrm>
            <a:off x="417635" y="209551"/>
            <a:ext cx="8308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endParaRPr kumimoji="0" lang="ja-JP" altLang="en-US" b="1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9749" name="正方形/長方形 4"/>
          <p:cNvSpPr>
            <a:spLocks noChangeArrowheads="1"/>
          </p:cNvSpPr>
          <p:nvPr/>
        </p:nvSpPr>
        <p:spPr bwMode="auto">
          <a:xfrm>
            <a:off x="304800" y="209551"/>
            <a:ext cx="8639908" cy="645001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l"/>
            <a:endParaRPr kumimoji="0" lang="ja-JP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3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日本認知症予防学会 ＣＯ Ｉ 開示 　 ○○大学医学部○○学科　　予防太郎　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日本認知症予防学会 ＣＯ Ｉ 開示 　 ○○大学医学部○○学科　　予防太郎</dc:title>
  <dc:creator>Katsuya</dc:creator>
  <cp:lastModifiedBy>Ayako Nakata</cp:lastModifiedBy>
  <cp:revision>7</cp:revision>
  <dcterms:created xsi:type="dcterms:W3CDTF">2015-08-25T12:51:05Z</dcterms:created>
  <dcterms:modified xsi:type="dcterms:W3CDTF">2016-03-22T05:01:28Z</dcterms:modified>
</cp:coreProperties>
</file>